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6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6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men Willi" userId="d35a1e92-4667-459f-9a79-f21fb3c954a7" providerId="ADAL" clId="{71C86A48-7E10-44EE-8B5D-AF42DE14C0B4}"/>
    <pc:docChg chg="delSld modSld sldOrd">
      <pc:chgData name="Carmen Willi" userId="d35a1e92-4667-459f-9a79-f21fb3c954a7" providerId="ADAL" clId="{71C86A48-7E10-44EE-8B5D-AF42DE14C0B4}" dt="2026-04-21T12:23:47.151" v="14" actId="47"/>
      <pc:docMkLst>
        <pc:docMk/>
      </pc:docMkLst>
      <pc:sldChg chg="addSp modSp mod">
        <pc:chgData name="Carmen Willi" userId="d35a1e92-4667-459f-9a79-f21fb3c954a7" providerId="ADAL" clId="{71C86A48-7E10-44EE-8B5D-AF42DE14C0B4}" dt="2026-04-21T12:23:05.275" v="6" actId="1076"/>
        <pc:sldMkLst>
          <pc:docMk/>
          <pc:sldMk cId="3825863664" sldId="267"/>
        </pc:sldMkLst>
        <pc:spChg chg="add">
          <ac:chgData name="Carmen Willi" userId="d35a1e92-4667-459f-9a79-f21fb3c954a7" providerId="ADAL" clId="{71C86A48-7E10-44EE-8B5D-AF42DE14C0B4}" dt="2026-04-21T12:22:59.643" v="2"/>
          <ac:spMkLst>
            <pc:docMk/>
            <pc:sldMk cId="3825863664" sldId="267"/>
            <ac:spMk id="2" creationId="{F9C02267-AC67-C141-5D9D-8E2C04838AF5}"/>
          </ac:spMkLst>
        </pc:spChg>
        <pc:picChg chg="add mod">
          <ac:chgData name="Carmen Willi" userId="d35a1e92-4667-459f-9a79-f21fb3c954a7" providerId="ADAL" clId="{71C86A48-7E10-44EE-8B5D-AF42DE14C0B4}" dt="2026-04-21T12:23:05.275" v="6" actId="1076"/>
          <ac:picMkLst>
            <pc:docMk/>
            <pc:sldMk cId="3825863664" sldId="267"/>
            <ac:picMk id="3" creationId="{AF6D1360-BAF9-D2B6-26E0-F25B146E52F6}"/>
          </ac:picMkLst>
        </pc:picChg>
      </pc:sldChg>
      <pc:sldChg chg="addSp modSp mod">
        <pc:chgData name="Carmen Willi" userId="d35a1e92-4667-459f-9a79-f21fb3c954a7" providerId="ADAL" clId="{71C86A48-7E10-44EE-8B5D-AF42DE14C0B4}" dt="2026-04-21T12:23:45.193" v="13" actId="1076"/>
        <pc:sldMkLst>
          <pc:docMk/>
          <pc:sldMk cId="2680927845" sldId="268"/>
        </pc:sldMkLst>
        <pc:spChg chg="add">
          <ac:chgData name="Carmen Willi" userId="d35a1e92-4667-459f-9a79-f21fb3c954a7" providerId="ADAL" clId="{71C86A48-7E10-44EE-8B5D-AF42DE14C0B4}" dt="2026-04-21T12:23:35.611" v="7"/>
          <ac:spMkLst>
            <pc:docMk/>
            <pc:sldMk cId="2680927845" sldId="268"/>
            <ac:spMk id="2" creationId="{816735CB-873E-30C1-27A8-8A2B64BD8FBE}"/>
          </ac:spMkLst>
        </pc:spChg>
        <pc:picChg chg="add mod">
          <ac:chgData name="Carmen Willi" userId="d35a1e92-4667-459f-9a79-f21fb3c954a7" providerId="ADAL" clId="{71C86A48-7E10-44EE-8B5D-AF42DE14C0B4}" dt="2026-04-21T12:23:45.193" v="13" actId="1076"/>
          <ac:picMkLst>
            <pc:docMk/>
            <pc:sldMk cId="2680927845" sldId="268"/>
            <ac:picMk id="3" creationId="{769CF68F-0594-0363-787D-3E1270D4511B}"/>
          </ac:picMkLst>
        </pc:picChg>
      </pc:sldChg>
      <pc:sldChg chg="del">
        <pc:chgData name="Carmen Willi" userId="d35a1e92-4667-459f-9a79-f21fb3c954a7" providerId="ADAL" clId="{71C86A48-7E10-44EE-8B5D-AF42DE14C0B4}" dt="2026-04-21T12:23:47.151" v="14" actId="47"/>
        <pc:sldMkLst>
          <pc:docMk/>
          <pc:sldMk cId="1017124940" sldId="269"/>
        </pc:sldMkLst>
      </pc:sldChg>
      <pc:sldChg chg="ord">
        <pc:chgData name="Carmen Willi" userId="d35a1e92-4667-459f-9a79-f21fb3c954a7" providerId="ADAL" clId="{71C86A48-7E10-44EE-8B5D-AF42DE14C0B4}" dt="2026-04-21T12:22:51.226" v="1"/>
        <pc:sldMkLst>
          <pc:docMk/>
          <pc:sldMk cId="1822125790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D79F6-81FA-0134-2BC9-46F5C636A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F03FEE0-00AB-5B98-1692-B372F1ED3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E13CEA-CD99-7570-3DE8-BB762F0F4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B5FF-5ACD-4E42-AFF7-9AB57E1A2906}" type="datetimeFigureOut">
              <a:rPr lang="de-AT" smtClean="0"/>
              <a:t>21.04.2026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D263EE-CD02-0177-E3FE-871E48382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653DEB-E63B-4EF0-9FED-E6147B410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79E2-20B5-43A2-9C45-EC4D16A4D9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637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9A2C8-CAF7-E59C-7C08-7B6FB246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6F808BC-5AFB-B4D4-C92D-8E7E909CF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4EDA030-1F90-5756-12FB-DC99080EF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B5FF-5ACD-4E42-AFF7-9AB57E1A2906}" type="datetimeFigureOut">
              <a:rPr lang="de-AT" smtClean="0"/>
              <a:t>21.04.2026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263EBC-8C30-B8C1-F417-BF564BB0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7239EC-9F96-BE1E-FE4E-7747B273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79E2-20B5-43A2-9C45-EC4D16A4D9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528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BB94771-3644-F0D1-6455-E4A073D1BA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F7CA43F-A261-5DD8-D774-29509847F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6ABCA5-C9A2-2886-9A2A-95D2467DB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B5FF-5ACD-4E42-AFF7-9AB57E1A2906}" type="datetimeFigureOut">
              <a:rPr lang="de-AT" smtClean="0"/>
              <a:t>21.04.2026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05236-AB18-FE54-5A4E-21E2DE49B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0CB961-3BC9-1505-583B-51206EE4B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79E2-20B5-43A2-9C45-EC4D16A4D9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679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11B41-4C3E-78E2-205A-480B1542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725BA2-1AF1-C36E-C4C5-9379C5E95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9D2A30-6503-9F69-C23E-C065716E1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B5FF-5ACD-4E42-AFF7-9AB57E1A2906}" type="datetimeFigureOut">
              <a:rPr lang="de-AT" smtClean="0"/>
              <a:t>21.04.2026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C007BA-D901-7F8F-6B50-1645909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5F5423-E74B-0A96-D201-C7549CB10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79E2-20B5-43A2-9C45-EC4D16A4D9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326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014D3-7E06-5549-C31D-BAA0C1A0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5B9BDE-C7BB-7033-42E3-CD335BBB9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A210D6-9B29-246A-81F7-2C12701EB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B5FF-5ACD-4E42-AFF7-9AB57E1A2906}" type="datetimeFigureOut">
              <a:rPr lang="de-AT" smtClean="0"/>
              <a:t>21.04.2026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F31A2B-4261-DAEE-62E9-78E6729C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6B41EF-41F4-63BD-1DC5-B350E447D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79E2-20B5-43A2-9C45-EC4D16A4D9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399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E5050-E287-0E6D-DDA2-2A7CF438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66862F-3552-4E83-AB53-C2053D42E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A9DDBC2-71E1-BEED-E4D0-66E749843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D6E60D-BC7E-4B65-E065-EC41A34AE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B5FF-5ACD-4E42-AFF7-9AB57E1A2906}" type="datetimeFigureOut">
              <a:rPr lang="de-AT" smtClean="0"/>
              <a:t>21.04.2026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00E1FA-B561-CA9E-7389-C8347977B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AB5BEE-3459-6456-CF04-E03366FAC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79E2-20B5-43A2-9C45-EC4D16A4D9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16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D42D0A-E9D3-BB87-68F1-FE2C9C8F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91E70A-FBD7-6178-6BFE-88B372F91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DC5AC1-643E-030D-2BCF-6A1561BE0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2CF21AC-09B6-5D47-EA68-EEDBD775F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609E1F7-CF33-D2C9-7676-76194116B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B7AD0A-1FD6-03BC-5C11-0D38ABEF8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B5FF-5ACD-4E42-AFF7-9AB57E1A2906}" type="datetimeFigureOut">
              <a:rPr lang="de-AT" smtClean="0"/>
              <a:t>21.04.2026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09D3E8-2781-8D4D-82E0-781CF08A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872AF51-858F-6F14-7F59-67281253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79E2-20B5-43A2-9C45-EC4D16A4D9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7301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71956-620D-CD20-5C14-0D24D5471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E09E6B0-89C0-9FFB-FD4F-94CF32034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B5FF-5ACD-4E42-AFF7-9AB57E1A2906}" type="datetimeFigureOut">
              <a:rPr lang="de-AT" smtClean="0"/>
              <a:t>21.04.2026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8B81D5-4F64-2357-4B20-D07924C7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D9D243-B620-36AD-4532-D56967B97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79E2-20B5-43A2-9C45-EC4D16A4D9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698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73D631C-7429-C131-3A1F-F390D649D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B5FF-5ACD-4E42-AFF7-9AB57E1A2906}" type="datetimeFigureOut">
              <a:rPr lang="de-AT" smtClean="0"/>
              <a:t>21.04.2026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6B65CD3-70DA-C5F1-A27A-01F775872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77FC21-2B98-3816-FAF2-C6F1D47C5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79E2-20B5-43A2-9C45-EC4D16A4D9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559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96F5C-1A34-08CC-1453-7AB49E0AC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07A96E-3273-5CF8-E25E-B75B391D0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83169CE-CE5E-30BA-F2EE-26F16CCC4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DF311A8-8310-C7B0-DB58-B569CC56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B5FF-5ACD-4E42-AFF7-9AB57E1A2906}" type="datetimeFigureOut">
              <a:rPr lang="de-AT" smtClean="0"/>
              <a:t>21.04.2026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BA0D1F-8BB5-1492-4BCB-010601D54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3343CE-0079-4B4A-1141-6D5476A2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79E2-20B5-43A2-9C45-EC4D16A4D9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495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D41B9-7BB6-BE51-55BD-7273A007F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C21B624-D131-E0A9-B0DE-B7F536634D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8FC80C-FD3D-4637-237D-90A9E47DB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9FC6C14-5C26-A624-B7EE-AEC6ACD9C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B5FF-5ACD-4E42-AFF7-9AB57E1A2906}" type="datetimeFigureOut">
              <a:rPr lang="de-AT" smtClean="0"/>
              <a:t>21.04.2026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AF39DB-EBDE-E215-6793-93F6C9031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3C41FF-5E09-D528-33D2-99FE4C55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479E2-20B5-43A2-9C45-EC4D16A4D9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049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5664F48-4F2E-D089-5B03-1028D8B24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982D32-6FE4-B742-6C9E-916E4016F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434E63-7624-9F43-C42A-0C2E6F941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B2B5FF-5ACD-4E42-AFF7-9AB57E1A2906}" type="datetimeFigureOut">
              <a:rPr lang="de-AT" smtClean="0"/>
              <a:t>21.04.2026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9FF272-58D2-6933-6B42-51313BB81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C75AA5-2505-578C-FB8D-A5417A365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5479E2-20B5-43A2-9C45-EC4D16A4D9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6875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dmediathek.de/ard/video/Y3JpZDovL3N3ci5kZS9hZXgvbzIxNzU2NjQ?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dmediathek.de/video/Y3JpZDovL3N3ci5kZS9hZXgvbzIxNzU3MDQ?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07D3223-8080-71C4-6D52-5180393A8DCA}"/>
              </a:ext>
            </a:extLst>
          </p:cNvPr>
          <p:cNvSpPr txBox="1"/>
          <p:nvPr/>
        </p:nvSpPr>
        <p:spPr>
          <a:xfrm>
            <a:off x="3048000" y="31081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de-AT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  <a:hlinkClick r:id="rId2" tooltip="https://www.ardmediathek.de/ard/video/Y3JpZDovL3N3ci5kZS9hZXgvbzIxNzU2NjQ?"/>
              </a:rPr>
              <a:t>https://www.ardmediathek.de/ard/video/Y3JpZDovL3N3ci5kZS9hZXgvbzIxNzU2NjQ?</a:t>
            </a:r>
            <a:endParaRPr lang="de-AT" sz="1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75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F68AF0A-2250-C6C3-FDC2-76AED8EB9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851" y="610118"/>
            <a:ext cx="8524298" cy="563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18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66BB1B9-7AA6-3090-86AF-3670CF4BD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526" y="919017"/>
            <a:ext cx="9922373" cy="419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25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F6D1360-BAF9-D2B6-26E0-F25B146E5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756" y="599138"/>
            <a:ext cx="7981661" cy="565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63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69CF68F-0594-0363-787D-3E1270D45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792" y="44620"/>
            <a:ext cx="8591117" cy="676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27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CF3DA07-F4CC-001E-4F9E-52A16DE72B45}"/>
              </a:ext>
            </a:extLst>
          </p:cNvPr>
          <p:cNvSpPr txBox="1"/>
          <p:nvPr/>
        </p:nvSpPr>
        <p:spPr>
          <a:xfrm>
            <a:off x="3048000" y="255414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de-AT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  <a:hlinkClick r:id="rId2" tooltip="https://www.ardmediathek.de/video/Y3JpZDovL3N3ci5kZS9hZXgvbzIxNzU3MDQ?"/>
              </a:rPr>
              <a:t>https://www.ardmediathek.de/video/Y3JpZDovL3N3ci5kZS9hZXgvbzIxNzU3MDQ?</a:t>
            </a:r>
            <a:endParaRPr lang="de-AT" sz="1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fontAlgn="base"/>
            <a:endParaRPr lang="de-AT" sz="1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5F69577-9F88-F514-615C-6DD42705B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595" y="394710"/>
            <a:ext cx="8492260" cy="627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66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4F8C751-D5DC-EEC3-87BF-F3514A913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667" y="857683"/>
            <a:ext cx="8052665" cy="536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6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DA6FACD-6747-2A84-B461-BD00950F1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306" y="121516"/>
            <a:ext cx="8626331" cy="647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2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4B9C599-12B2-730C-4998-308FCC5C1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682" y="628801"/>
            <a:ext cx="8233064" cy="560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88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3DA1396-2798-D6BA-DFA0-57C0CFD51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406" y="872259"/>
            <a:ext cx="8468158" cy="510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42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C2DBF17-3AEA-7941-882D-52C00BAE6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860" y="715239"/>
            <a:ext cx="8782195" cy="52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44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EA9C519-F34F-C6D5-20E2-EBA68C052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280" y="850467"/>
            <a:ext cx="9195811" cy="552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81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Breitbild</PresentationFormat>
  <Paragraphs>2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Carmen Willi</dc:creator>
  <cp:lastModifiedBy>Carmen Willi</cp:lastModifiedBy>
  <cp:revision>1</cp:revision>
  <dcterms:created xsi:type="dcterms:W3CDTF">2026-04-21T12:07:59Z</dcterms:created>
  <dcterms:modified xsi:type="dcterms:W3CDTF">2026-04-21T12:23:51Z</dcterms:modified>
</cp:coreProperties>
</file>