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5" r:id="rId6"/>
    <p:sldId id="264" r:id="rId7"/>
    <p:sldId id="257" r:id="rId8"/>
    <p:sldId id="259" r:id="rId9"/>
    <p:sldId id="263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beth Felder" userId="9745e4f1-a1e4-46cc-a3c7-2e7b72fa6451" providerId="ADAL" clId="{A0FF1771-6253-48A3-825A-1B6614FC8A53}"/>
    <pc:docChg chg="modSld sldOrd">
      <pc:chgData name="Elisabeth Felder" userId="9745e4f1-a1e4-46cc-a3c7-2e7b72fa6451" providerId="ADAL" clId="{A0FF1771-6253-48A3-825A-1B6614FC8A53}" dt="2023-06-05T15:25:59.322" v="6"/>
      <pc:docMkLst>
        <pc:docMk/>
      </pc:docMkLst>
      <pc:sldChg chg="modAnim">
        <pc:chgData name="Elisabeth Felder" userId="9745e4f1-a1e4-46cc-a3c7-2e7b72fa6451" providerId="ADAL" clId="{A0FF1771-6253-48A3-825A-1B6614FC8A53}" dt="2023-06-05T15:25:59.322" v="6"/>
        <pc:sldMkLst>
          <pc:docMk/>
          <pc:sldMk cId="3068797971" sldId="264"/>
        </pc:sldMkLst>
      </pc:sldChg>
    </pc:docChg>
  </pc:docChgLst>
  <pc:docChgLst>
    <pc:chgData name="Elisabeth Felder" userId="9745e4f1-a1e4-46cc-a3c7-2e7b72fa6451" providerId="ADAL" clId="{75990BA3-C078-4C4C-90CE-6CEB786BF6D0}"/>
    <pc:docChg chg="custSel delSld modSld">
      <pc:chgData name="Elisabeth Felder" userId="9745e4f1-a1e4-46cc-a3c7-2e7b72fa6451" providerId="ADAL" clId="{75990BA3-C078-4C4C-90CE-6CEB786BF6D0}" dt="2023-06-11T18:23:14.074" v="53" actId="20577"/>
      <pc:docMkLst>
        <pc:docMk/>
      </pc:docMkLst>
      <pc:sldChg chg="del">
        <pc:chgData name="Elisabeth Felder" userId="9745e4f1-a1e4-46cc-a3c7-2e7b72fa6451" providerId="ADAL" clId="{75990BA3-C078-4C4C-90CE-6CEB786BF6D0}" dt="2023-06-11T18:08:59.991" v="1" actId="47"/>
        <pc:sldMkLst>
          <pc:docMk/>
          <pc:sldMk cId="1351708601" sldId="256"/>
        </pc:sldMkLst>
      </pc:sldChg>
      <pc:sldChg chg="del">
        <pc:chgData name="Elisabeth Felder" userId="9745e4f1-a1e4-46cc-a3c7-2e7b72fa6451" providerId="ADAL" clId="{75990BA3-C078-4C4C-90CE-6CEB786BF6D0}" dt="2023-06-11T18:09:26.077" v="2" actId="47"/>
        <pc:sldMkLst>
          <pc:docMk/>
          <pc:sldMk cId="1560407427" sldId="260"/>
        </pc:sldMkLst>
      </pc:sldChg>
      <pc:sldChg chg="del">
        <pc:chgData name="Elisabeth Felder" userId="9745e4f1-a1e4-46cc-a3c7-2e7b72fa6451" providerId="ADAL" clId="{75990BA3-C078-4C4C-90CE-6CEB786BF6D0}" dt="2023-06-11T18:08:58.695" v="0" actId="47"/>
        <pc:sldMkLst>
          <pc:docMk/>
          <pc:sldMk cId="438691747" sldId="262"/>
        </pc:sldMkLst>
      </pc:sldChg>
      <pc:sldChg chg="modSp mod">
        <pc:chgData name="Elisabeth Felder" userId="9745e4f1-a1e4-46cc-a3c7-2e7b72fa6451" providerId="ADAL" clId="{75990BA3-C078-4C4C-90CE-6CEB786BF6D0}" dt="2023-06-11T18:23:14.074" v="53" actId="20577"/>
        <pc:sldMkLst>
          <pc:docMk/>
          <pc:sldMk cId="1860048134" sldId="263"/>
        </pc:sldMkLst>
        <pc:spChg chg="mod">
          <ac:chgData name="Elisabeth Felder" userId="9745e4f1-a1e4-46cc-a3c7-2e7b72fa6451" providerId="ADAL" clId="{75990BA3-C078-4C4C-90CE-6CEB786BF6D0}" dt="2023-06-11T18:23:14.074" v="53" actId="20577"/>
          <ac:spMkLst>
            <pc:docMk/>
            <pc:sldMk cId="1860048134" sldId="263"/>
            <ac:spMk id="2" creationId="{C4433B02-A90C-4F63-B35B-28F36A711CFF}"/>
          </ac:spMkLst>
        </pc:spChg>
      </pc:sldChg>
    </pc:docChg>
  </pc:docChgLst>
  <pc:docChgLst>
    <pc:chgData name="Elisabeth Felder" userId="9745e4f1-a1e4-46cc-a3c7-2e7b72fa6451" providerId="ADAL" clId="{2EA8BAB6-11E0-4DCA-AEBF-67B2359F09BC}"/>
    <pc:docChg chg="undo custSel addSld delSld modSld">
      <pc:chgData name="Elisabeth Felder" userId="9745e4f1-a1e4-46cc-a3c7-2e7b72fa6451" providerId="ADAL" clId="{2EA8BAB6-11E0-4DCA-AEBF-67B2359F09BC}" dt="2023-06-05T12:24:47.316" v="1154" actId="1036"/>
      <pc:docMkLst>
        <pc:docMk/>
      </pc:docMkLst>
      <pc:sldChg chg="addSp delSp modSp modAnim">
        <pc:chgData name="Elisabeth Felder" userId="9745e4f1-a1e4-46cc-a3c7-2e7b72fa6451" providerId="ADAL" clId="{2EA8BAB6-11E0-4DCA-AEBF-67B2359F09BC}" dt="2023-06-05T12:19:49.470" v="1034" actId="207"/>
        <pc:sldMkLst>
          <pc:docMk/>
          <pc:sldMk cId="3118612177" sldId="257"/>
        </pc:sldMkLst>
        <pc:spChg chg="add mod">
          <ac:chgData name="Elisabeth Felder" userId="9745e4f1-a1e4-46cc-a3c7-2e7b72fa6451" providerId="ADAL" clId="{2EA8BAB6-11E0-4DCA-AEBF-67B2359F09BC}" dt="2023-06-05T11:50:32.028" v="477" actId="113"/>
          <ac:spMkLst>
            <pc:docMk/>
            <pc:sldMk cId="3118612177" sldId="257"/>
            <ac:spMk id="2" creationId="{13A23494-7981-482A-BF42-6D7FAAA21C20}"/>
          </ac:spMkLst>
        </pc:spChg>
        <pc:spChg chg="add mod">
          <ac:chgData name="Elisabeth Felder" userId="9745e4f1-a1e4-46cc-a3c7-2e7b72fa6451" providerId="ADAL" clId="{2EA8BAB6-11E0-4DCA-AEBF-67B2359F09BC}" dt="2023-06-05T12:19:49.470" v="1034" actId="207"/>
          <ac:spMkLst>
            <pc:docMk/>
            <pc:sldMk cId="3118612177" sldId="257"/>
            <ac:spMk id="3" creationId="{1918FFFE-BD76-479F-8CAE-763BAD561EB0}"/>
          </ac:spMkLst>
        </pc:spChg>
        <pc:spChg chg="add mod">
          <ac:chgData name="Elisabeth Felder" userId="9745e4f1-a1e4-46cc-a3c7-2e7b72fa6451" providerId="ADAL" clId="{2EA8BAB6-11E0-4DCA-AEBF-67B2359F09BC}" dt="2023-06-05T12:18:08.026" v="983" actId="208"/>
          <ac:spMkLst>
            <pc:docMk/>
            <pc:sldMk cId="3118612177" sldId="257"/>
            <ac:spMk id="4" creationId="{E8393BE2-D911-42C5-8670-8CC8DB7E3D75}"/>
          </ac:spMkLst>
        </pc:spChg>
        <pc:spChg chg="add del">
          <ac:chgData name="Elisabeth Felder" userId="9745e4f1-a1e4-46cc-a3c7-2e7b72fa6451" providerId="ADAL" clId="{2EA8BAB6-11E0-4DCA-AEBF-67B2359F09BC}" dt="2023-06-05T12:17:29.165" v="978"/>
          <ac:spMkLst>
            <pc:docMk/>
            <pc:sldMk cId="3118612177" sldId="257"/>
            <ac:spMk id="6" creationId="{C192C522-C259-4D6C-B976-C3CEFC45786B}"/>
          </ac:spMkLst>
        </pc:spChg>
        <pc:spChg chg="add mod">
          <ac:chgData name="Elisabeth Felder" userId="9745e4f1-a1e4-46cc-a3c7-2e7b72fa6451" providerId="ADAL" clId="{2EA8BAB6-11E0-4DCA-AEBF-67B2359F09BC}" dt="2023-06-05T12:18:13.274" v="986" actId="1076"/>
          <ac:spMkLst>
            <pc:docMk/>
            <pc:sldMk cId="3118612177" sldId="257"/>
            <ac:spMk id="8" creationId="{59B7FAA6-E027-461A-92A7-7166BE1D2E88}"/>
          </ac:spMkLst>
        </pc:spChg>
        <pc:picChg chg="add">
          <ac:chgData name="Elisabeth Felder" userId="9745e4f1-a1e4-46cc-a3c7-2e7b72fa6451" providerId="ADAL" clId="{2EA8BAB6-11E0-4DCA-AEBF-67B2359F09BC}" dt="2023-06-05T11:56:15.249" v="919"/>
          <ac:picMkLst>
            <pc:docMk/>
            <pc:sldMk cId="3118612177" sldId="257"/>
            <ac:picMk id="5" creationId="{A7CE2ACC-ECA2-4384-AE3B-533DF8D99D7A}"/>
          </ac:picMkLst>
        </pc:picChg>
        <pc:picChg chg="add del mod">
          <ac:chgData name="Elisabeth Felder" userId="9745e4f1-a1e4-46cc-a3c7-2e7b72fa6451" providerId="ADAL" clId="{2EA8BAB6-11E0-4DCA-AEBF-67B2359F09BC}" dt="2023-06-05T11:56:03.406" v="915"/>
          <ac:picMkLst>
            <pc:docMk/>
            <pc:sldMk cId="3118612177" sldId="257"/>
            <ac:picMk id="1026" creationId="{AF1F3C7A-412A-4A8E-AB07-D216795E1927}"/>
          </ac:picMkLst>
        </pc:picChg>
      </pc:sldChg>
      <pc:sldChg chg="addSp delSp modSp add modAnim">
        <pc:chgData name="Elisabeth Felder" userId="9745e4f1-a1e4-46cc-a3c7-2e7b72fa6451" providerId="ADAL" clId="{2EA8BAB6-11E0-4DCA-AEBF-67B2359F09BC}" dt="2023-06-05T12:18:56.678" v="994"/>
        <pc:sldMkLst>
          <pc:docMk/>
          <pc:sldMk cId="3288626300" sldId="259"/>
        </pc:sldMkLst>
        <pc:spChg chg="mod">
          <ac:chgData name="Elisabeth Felder" userId="9745e4f1-a1e4-46cc-a3c7-2e7b72fa6451" providerId="ADAL" clId="{2EA8BAB6-11E0-4DCA-AEBF-67B2359F09BC}" dt="2023-06-05T11:50:29.707" v="476" actId="113"/>
          <ac:spMkLst>
            <pc:docMk/>
            <pc:sldMk cId="3288626300" sldId="259"/>
            <ac:spMk id="2" creationId="{13A23494-7981-482A-BF42-6D7FAAA21C20}"/>
          </ac:spMkLst>
        </pc:spChg>
        <pc:spChg chg="mod">
          <ac:chgData name="Elisabeth Felder" userId="9745e4f1-a1e4-46cc-a3c7-2e7b72fa6451" providerId="ADAL" clId="{2EA8BAB6-11E0-4DCA-AEBF-67B2359F09BC}" dt="2023-06-05T12:13:29.067" v="971" actId="20577"/>
          <ac:spMkLst>
            <pc:docMk/>
            <pc:sldMk cId="3288626300" sldId="259"/>
            <ac:spMk id="3" creationId="{1918FFFE-BD76-479F-8CAE-763BAD561EB0}"/>
          </ac:spMkLst>
        </pc:spChg>
        <pc:spChg chg="add del mod">
          <ac:chgData name="Elisabeth Felder" userId="9745e4f1-a1e4-46cc-a3c7-2e7b72fa6451" providerId="ADAL" clId="{2EA8BAB6-11E0-4DCA-AEBF-67B2359F09BC}" dt="2023-06-05T12:18:52.524" v="993" actId="478"/>
          <ac:spMkLst>
            <pc:docMk/>
            <pc:sldMk cId="3288626300" sldId="259"/>
            <ac:spMk id="6" creationId="{F1180706-4ECC-42F6-8860-0C59C5A0F1C1}"/>
          </ac:spMkLst>
        </pc:spChg>
        <pc:spChg chg="add">
          <ac:chgData name="Elisabeth Felder" userId="9745e4f1-a1e4-46cc-a3c7-2e7b72fa6451" providerId="ADAL" clId="{2EA8BAB6-11E0-4DCA-AEBF-67B2359F09BC}" dt="2023-06-05T12:18:56.678" v="994"/>
          <ac:spMkLst>
            <pc:docMk/>
            <pc:sldMk cId="3288626300" sldId="259"/>
            <ac:spMk id="7" creationId="{7D1898E0-406A-4715-8EA7-D6FDFDCEB5A2}"/>
          </ac:spMkLst>
        </pc:spChg>
        <pc:spChg chg="add">
          <ac:chgData name="Elisabeth Felder" userId="9745e4f1-a1e4-46cc-a3c7-2e7b72fa6451" providerId="ADAL" clId="{2EA8BAB6-11E0-4DCA-AEBF-67B2359F09BC}" dt="2023-06-05T12:18:56.678" v="994"/>
          <ac:spMkLst>
            <pc:docMk/>
            <pc:sldMk cId="3288626300" sldId="259"/>
            <ac:spMk id="8" creationId="{4F7E1109-198E-45B1-9659-B308B8E355F5}"/>
          </ac:spMkLst>
        </pc:spChg>
        <pc:picChg chg="add mod ord">
          <ac:chgData name="Elisabeth Felder" userId="9745e4f1-a1e4-46cc-a3c7-2e7b72fa6451" providerId="ADAL" clId="{2EA8BAB6-11E0-4DCA-AEBF-67B2359F09BC}" dt="2023-06-05T12:16:58.075" v="976" actId="166"/>
          <ac:picMkLst>
            <pc:docMk/>
            <pc:sldMk cId="3288626300" sldId="259"/>
            <ac:picMk id="5" creationId="{322FC9EB-FD00-4F13-8179-D5E665D01D49}"/>
          </ac:picMkLst>
        </pc:picChg>
      </pc:sldChg>
      <pc:sldChg chg="addSp modSp add">
        <pc:chgData name="Elisabeth Felder" userId="9745e4f1-a1e4-46cc-a3c7-2e7b72fa6451" providerId="ADAL" clId="{2EA8BAB6-11E0-4DCA-AEBF-67B2359F09BC}" dt="2023-06-05T12:24:47.316" v="1154" actId="1036"/>
        <pc:sldMkLst>
          <pc:docMk/>
          <pc:sldMk cId="1860048134" sldId="263"/>
        </pc:sldMkLst>
        <pc:spChg chg="mod">
          <ac:chgData name="Elisabeth Felder" userId="9745e4f1-a1e4-46cc-a3c7-2e7b72fa6451" providerId="ADAL" clId="{2EA8BAB6-11E0-4DCA-AEBF-67B2359F09BC}" dt="2023-06-05T12:24:47.316" v="1154" actId="1036"/>
          <ac:spMkLst>
            <pc:docMk/>
            <pc:sldMk cId="1860048134" sldId="263"/>
            <ac:spMk id="2" creationId="{C4433B02-A90C-4F63-B35B-28F36A711CFF}"/>
          </ac:spMkLst>
        </pc:spChg>
        <pc:spChg chg="add">
          <ac:chgData name="Elisabeth Felder" userId="9745e4f1-a1e4-46cc-a3c7-2e7b72fa6451" providerId="ADAL" clId="{2EA8BAB6-11E0-4DCA-AEBF-67B2359F09BC}" dt="2023-06-05T12:19:19.189" v="1017"/>
          <ac:spMkLst>
            <pc:docMk/>
            <pc:sldMk cId="1860048134" sldId="263"/>
            <ac:spMk id="3" creationId="{CF7C58F0-BC2D-4262-B830-7D61F9245EEE}"/>
          </ac:spMkLst>
        </pc:spChg>
        <pc:spChg chg="add">
          <ac:chgData name="Elisabeth Felder" userId="9745e4f1-a1e4-46cc-a3c7-2e7b72fa6451" providerId="ADAL" clId="{2EA8BAB6-11E0-4DCA-AEBF-67B2359F09BC}" dt="2023-06-05T12:19:19.189" v="1017"/>
          <ac:spMkLst>
            <pc:docMk/>
            <pc:sldMk cId="1860048134" sldId="263"/>
            <ac:spMk id="4" creationId="{4D979D18-4E96-4AE9-88F1-00C029578C1D}"/>
          </ac:spMkLst>
        </pc:spChg>
        <pc:picChg chg="add mod ord">
          <ac:chgData name="Elisabeth Felder" userId="9745e4f1-a1e4-46cc-a3c7-2e7b72fa6451" providerId="ADAL" clId="{2EA8BAB6-11E0-4DCA-AEBF-67B2359F09BC}" dt="2023-06-05T12:24:38.667" v="1141" actId="1076"/>
          <ac:picMkLst>
            <pc:docMk/>
            <pc:sldMk cId="1860048134" sldId="263"/>
            <ac:picMk id="3074" creationId="{A66A3B65-BF06-4CED-BDDE-5E09114940C6}"/>
          </ac:picMkLst>
        </pc:picChg>
      </pc:sldChg>
      <pc:sldChg chg="modSp add modAnim">
        <pc:chgData name="Elisabeth Felder" userId="9745e4f1-a1e4-46cc-a3c7-2e7b72fa6451" providerId="ADAL" clId="{2EA8BAB6-11E0-4DCA-AEBF-67B2359F09BC}" dt="2023-06-05T12:20:53.794" v="1090"/>
        <pc:sldMkLst>
          <pc:docMk/>
          <pc:sldMk cId="3068797971" sldId="264"/>
        </pc:sldMkLst>
        <pc:spChg chg="mod">
          <ac:chgData name="Elisabeth Felder" userId="9745e4f1-a1e4-46cc-a3c7-2e7b72fa6451" providerId="ADAL" clId="{2EA8BAB6-11E0-4DCA-AEBF-67B2359F09BC}" dt="2023-06-05T12:20:29.092" v="1083" actId="20577"/>
          <ac:spMkLst>
            <pc:docMk/>
            <pc:sldMk cId="3068797971" sldId="264"/>
            <ac:spMk id="2" creationId="{C4433B02-A90C-4F63-B35B-28F36A711CFF}"/>
          </ac:spMkLst>
        </pc:spChg>
      </pc:sldChg>
    </pc:docChg>
  </pc:docChgLst>
  <pc:docChgLst>
    <pc:chgData name="Elisabeth Felder" userId="9745e4f1-a1e4-46cc-a3c7-2e7b72fa6451" providerId="ADAL" clId="{CD0E624A-0734-4C42-8FAB-29D411E2324A}"/>
    <pc:docChg chg="addSld modSld">
      <pc:chgData name="Elisabeth Felder" userId="9745e4f1-a1e4-46cc-a3c7-2e7b72fa6451" providerId="ADAL" clId="{CD0E624A-0734-4C42-8FAB-29D411E2324A}" dt="2023-06-12T11:25:56.467" v="29"/>
      <pc:docMkLst>
        <pc:docMk/>
      </pc:docMkLst>
      <pc:sldChg chg="modSp">
        <pc:chgData name="Elisabeth Felder" userId="9745e4f1-a1e4-46cc-a3c7-2e7b72fa6451" providerId="ADAL" clId="{CD0E624A-0734-4C42-8FAB-29D411E2324A}" dt="2023-06-12T10:51:45.676" v="17" actId="20577"/>
        <pc:sldMkLst>
          <pc:docMk/>
          <pc:sldMk cId="3288626300" sldId="259"/>
        </pc:sldMkLst>
        <pc:spChg chg="mod">
          <ac:chgData name="Elisabeth Felder" userId="9745e4f1-a1e4-46cc-a3c7-2e7b72fa6451" providerId="ADAL" clId="{CD0E624A-0734-4C42-8FAB-29D411E2324A}" dt="2023-06-12T10:51:45.676" v="17" actId="20577"/>
          <ac:spMkLst>
            <pc:docMk/>
            <pc:sldMk cId="3288626300" sldId="259"/>
            <ac:spMk id="3" creationId="{1918FFFE-BD76-479F-8CAE-763BAD561EB0}"/>
          </ac:spMkLst>
        </pc:spChg>
      </pc:sldChg>
      <pc:sldChg chg="addSp modSp add">
        <pc:chgData name="Elisabeth Felder" userId="9745e4f1-a1e4-46cc-a3c7-2e7b72fa6451" providerId="ADAL" clId="{CD0E624A-0734-4C42-8FAB-29D411E2324A}" dt="2023-06-12T11:25:56.467" v="29"/>
        <pc:sldMkLst>
          <pc:docMk/>
          <pc:sldMk cId="2261864261" sldId="265"/>
        </pc:sldMkLst>
        <pc:picChg chg="add mod">
          <ac:chgData name="Elisabeth Felder" userId="9745e4f1-a1e4-46cc-a3c7-2e7b72fa6451" providerId="ADAL" clId="{CD0E624A-0734-4C42-8FAB-29D411E2324A}" dt="2023-06-12T11:25:52.848" v="26" actId="1076"/>
          <ac:picMkLst>
            <pc:docMk/>
            <pc:sldMk cId="2261864261" sldId="265"/>
            <ac:picMk id="3" creationId="{FE129BE6-0F24-4946-999B-E3862E2D1E05}"/>
          </ac:picMkLst>
        </pc:picChg>
        <pc:picChg chg="add mod">
          <ac:chgData name="Elisabeth Felder" userId="9745e4f1-a1e4-46cc-a3c7-2e7b72fa6451" providerId="ADAL" clId="{CD0E624A-0734-4C42-8FAB-29D411E2324A}" dt="2023-06-12T11:25:54.225" v="27"/>
          <ac:picMkLst>
            <pc:docMk/>
            <pc:sldMk cId="2261864261" sldId="265"/>
            <ac:picMk id="4" creationId="{DCEBA32B-C078-462D-AD61-C54807C7D01F}"/>
          </ac:picMkLst>
        </pc:picChg>
        <pc:picChg chg="add mod">
          <ac:chgData name="Elisabeth Felder" userId="9745e4f1-a1e4-46cc-a3c7-2e7b72fa6451" providerId="ADAL" clId="{CD0E624A-0734-4C42-8FAB-29D411E2324A}" dt="2023-06-12T11:25:55.296" v="28"/>
          <ac:picMkLst>
            <pc:docMk/>
            <pc:sldMk cId="2261864261" sldId="265"/>
            <ac:picMk id="5" creationId="{966DAEB7-CC04-4746-8FA5-02230800E09E}"/>
          </ac:picMkLst>
        </pc:picChg>
        <pc:picChg chg="add mod">
          <ac:chgData name="Elisabeth Felder" userId="9745e4f1-a1e4-46cc-a3c7-2e7b72fa6451" providerId="ADAL" clId="{CD0E624A-0734-4C42-8FAB-29D411E2324A}" dt="2023-06-12T11:25:56.467" v="29"/>
          <ac:picMkLst>
            <pc:docMk/>
            <pc:sldMk cId="2261864261" sldId="265"/>
            <ac:picMk id="6" creationId="{F2893533-B119-4529-AE71-F4712CDA5B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2D3F2-805D-4DEF-BF67-B6151BCF3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81154F4-A15B-430E-B90B-231167F6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B27A5D-781D-46B8-A1E8-0EA35F65B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F45B-B2E4-4AD1-B3EE-A1BB787116FB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E9DACA-ED5F-41D0-A82E-6FA5FD837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C452DC-5DEC-4C92-BE3E-ED2A31EF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EE74-E39A-4367-8E3D-EAF75A802E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21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5B896-D32E-48B0-A2FE-11E34C19B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69E03E9-ECAC-4CE9-B4CF-D2D72AD4C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767B37-9B47-43D3-8480-3C8C808D8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F45B-B2E4-4AD1-B3EE-A1BB787116FB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7FA914-56ED-4650-9A13-63ADCCBCE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B09A7B-F510-4647-B433-45846888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EE74-E39A-4367-8E3D-EAF75A802E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75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5474911-D6DF-4ED2-A2E5-1B1A4E61F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AF8E336-7FB3-4C35-A8EC-0B9F1C39D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C1956C-F181-466B-AB59-6C1D1D2C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F45B-B2E4-4AD1-B3EE-A1BB787116FB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70A7B9-7C86-4CF4-A147-32056CB1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216A15-1348-49B8-B3F8-F03EA7E6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EE74-E39A-4367-8E3D-EAF75A802E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10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D2A87-1770-4C31-AD4D-319032CE0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851C80-DB93-41D2-8A7F-019C6E8BA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74880C-7C81-4613-B94C-7214A99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F45B-B2E4-4AD1-B3EE-A1BB787116FB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9BCEBC-2C5A-45A6-9B6D-EB936F8EF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EE82FF-BBB3-4B35-9D36-7ABCFB93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EE74-E39A-4367-8E3D-EAF75A802E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68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A8E8B-AE9E-4F2C-9577-EA0169C03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84BA09-EA69-4C99-85AA-0298592AB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D2353C-8AEC-44F7-984C-D53B43CF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F45B-B2E4-4AD1-B3EE-A1BB787116FB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D0F26D-3163-4536-AEEF-4E4080A9C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F8E9ED-7BD1-4A1C-9727-8FCE2EF11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EE74-E39A-4367-8E3D-EAF75A802E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52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1020-1376-4EF3-B54D-861B40E3F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6CABF1-FC9A-4584-9F5D-53AF88E8D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A82CB6-43DA-464A-BF15-3FB05AFC0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2B79AF-9F05-4DE7-BF6B-4B1412C5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F45B-B2E4-4AD1-B3EE-A1BB787116FB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5D213A-20FF-44E9-B2F5-7676A3246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4BB113-12D6-4375-A15F-7B175406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EE74-E39A-4367-8E3D-EAF75A802E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97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80C09-C6F0-4F6C-BAE7-D74A55705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86515E-15F6-40F5-B5A6-E06C41C68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E8D80-73B9-4AE0-97EB-FF7C9150A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2C0CED8-BCD7-4442-927F-BBD8DE5B0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2EDB71E-5BD5-4BE5-90C1-88C0164DE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B54054C-D69D-47B2-9D33-DB99ECCC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F45B-B2E4-4AD1-B3EE-A1BB787116FB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02DEE02-0543-48AC-8187-B3539085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166A99C-9F90-4C2D-AEB4-98E5B0E1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EE74-E39A-4367-8E3D-EAF75A802E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27292-AAEA-4A09-8899-521C33D2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B710B41-AED2-47A6-9B3A-5156F4D8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F45B-B2E4-4AD1-B3EE-A1BB787116FB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581518-C3F0-47DE-9EB0-7CF6A4F88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5B85E3-ABC1-43EE-A20E-62DEF231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EE74-E39A-4367-8E3D-EAF75A802E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394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BB6D174-7C96-455A-92BD-F81CA148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F45B-B2E4-4AD1-B3EE-A1BB787116FB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3C9A75F-ED4B-420F-8E64-D94179D1B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FBE31E-9F99-4938-A971-3C303C57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EE74-E39A-4367-8E3D-EAF75A802E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423FCB-7ABC-495D-9507-9DBF8C89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03FECF-C721-43F0-9CCD-044B11861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030F2F-BCC9-44B2-B439-BFBC28CE8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88A33D-7515-40DF-A615-011A57331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F45B-B2E4-4AD1-B3EE-A1BB787116FB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62D9F8-17BB-4620-83FD-D8CE605F8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FA5E803-B581-48DA-8421-DF1BFA22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EE74-E39A-4367-8E3D-EAF75A802E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8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D4CBE-D4DE-40E6-AF04-2320622EA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6EC6A60-1AC5-4D27-8D98-B136AA97F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79744A-18E8-45EE-977A-F661B8692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B154928-541C-46A9-A6E7-D5FEAE8A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F45B-B2E4-4AD1-B3EE-A1BB787116FB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85E0FA-924A-41D2-9F7D-FE147E2D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0DD0070-0888-47B9-AB36-5CD26819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EE74-E39A-4367-8E3D-EAF75A802E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76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05AF97B-739B-4B88-A01C-378A1B81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3A994-9053-4812-AEE4-E580673B5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698CFB-56FC-4292-A066-5BD7F7CF64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5F45B-B2E4-4AD1-B3EE-A1BB787116FB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952AC4-D756-4410-90AF-4CA343D48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313A3C-3B81-46BD-A6A8-1B74218B7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5EE74-E39A-4367-8E3D-EAF75A802E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51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4683B5B-23D6-415C-92B6-21B1334AB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E129BE6-0F24-4946-999B-E3862E2D1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8361"/>
            <a:ext cx="12192000" cy="9144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CEBA32B-C078-462D-AD61-C54807C7D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2055961"/>
            <a:ext cx="12192000" cy="9144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66DAEB7-CC04-4746-8FA5-02230800E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903561"/>
            <a:ext cx="12192000" cy="9144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2893533-B119-4529-AE71-F4712CDA5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1751161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6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433B02-A90C-4F63-B35B-28F36A711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07" y="2469969"/>
            <a:ext cx="1049978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8800" b="1" dirty="0">
                <a:solidFill>
                  <a:srgbClr val="006600"/>
                </a:solidFill>
                <a:latin typeface="Ink Free" panose="03080402000500000000" pitchFamily="66" charset="0"/>
              </a:rPr>
              <a:t>b r u n </a:t>
            </a:r>
            <a:r>
              <a:rPr lang="de-DE" sz="8800" b="1" dirty="0" err="1">
                <a:solidFill>
                  <a:srgbClr val="006600"/>
                </a:solidFill>
                <a:latin typeface="Ink Free" panose="03080402000500000000" pitchFamily="66" charset="0"/>
              </a:rPr>
              <a:t>n</a:t>
            </a:r>
            <a:r>
              <a:rPr lang="de-DE" sz="8800" b="1" dirty="0">
                <a:solidFill>
                  <a:srgbClr val="006600"/>
                </a:solidFill>
                <a:latin typeface="Ink Free" panose="03080402000500000000" pitchFamily="66" charset="0"/>
              </a:rPr>
              <a:t> e n l a u f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F7C58F0-BC2D-4262-B830-7D61F9245EEE}"/>
              </a:ext>
            </a:extLst>
          </p:cNvPr>
          <p:cNvSpPr/>
          <p:nvPr/>
        </p:nvSpPr>
        <p:spPr>
          <a:xfrm>
            <a:off x="-550653" y="5284177"/>
            <a:ext cx="2777706" cy="2576312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D979D18-4E96-4AE9-88F1-00C029578C1D}"/>
              </a:ext>
            </a:extLst>
          </p:cNvPr>
          <p:cNvSpPr/>
          <p:nvPr/>
        </p:nvSpPr>
        <p:spPr>
          <a:xfrm>
            <a:off x="1184362" y="5907454"/>
            <a:ext cx="2777706" cy="2576312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87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23494-7981-482A-BF42-6D7FAAA2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BRUNNENLAUF </a:t>
            </a:r>
            <a:r>
              <a:rPr lang="de-DE" b="1" dirty="0" err="1"/>
              <a:t>facts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18FFFE-BD76-479F-8CAE-763BAD561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98625" indent="-1698625">
              <a:buNone/>
            </a:pPr>
            <a:r>
              <a:rPr lang="de-DE" b="1" dirty="0">
                <a:latin typeface="Century Gothic" panose="020B0502020202020204" pitchFamily="34" charset="0"/>
              </a:rPr>
              <a:t>Wann?</a:t>
            </a:r>
            <a:r>
              <a:rPr lang="de-DE" dirty="0">
                <a:latin typeface="Century Gothic" panose="020B0502020202020204" pitchFamily="34" charset="0"/>
              </a:rPr>
              <a:t>	Dienstag, 4. Juli</a:t>
            </a:r>
          </a:p>
          <a:p>
            <a:pPr marL="1698625" indent="-1698625">
              <a:buNone/>
            </a:pPr>
            <a:r>
              <a:rPr lang="de-DE" b="1" dirty="0">
                <a:latin typeface="Century Gothic" panose="020B0502020202020204" pitchFamily="34" charset="0"/>
              </a:rPr>
              <a:t>Wo?</a:t>
            </a:r>
            <a:r>
              <a:rPr lang="de-DE" dirty="0">
                <a:latin typeface="Century Gothic" panose="020B0502020202020204" pitchFamily="34" charset="0"/>
              </a:rPr>
              <a:t>	Mittelschule Egg</a:t>
            </a:r>
          </a:p>
          <a:p>
            <a:pPr marL="1698625" indent="-1698625">
              <a:buNone/>
            </a:pPr>
            <a:r>
              <a:rPr lang="de-DE" b="1" dirty="0">
                <a:latin typeface="Century Gothic" panose="020B0502020202020204" pitchFamily="34" charset="0"/>
              </a:rPr>
              <a:t>Wer?</a:t>
            </a:r>
            <a:r>
              <a:rPr lang="de-DE" dirty="0">
                <a:latin typeface="Century Gothic" panose="020B0502020202020204" pitchFamily="34" charset="0"/>
              </a:rPr>
              <a:t>	MS Egg, VS Egg </a:t>
            </a:r>
          </a:p>
          <a:p>
            <a:pPr marL="1698625" indent="-1698625">
              <a:buNone/>
            </a:pPr>
            <a:r>
              <a:rPr lang="de-DE" b="1" dirty="0">
                <a:latin typeface="Century Gothic" panose="020B0502020202020204" pitchFamily="34" charset="0"/>
              </a:rPr>
              <a:t>Was?</a:t>
            </a:r>
            <a:r>
              <a:rPr lang="de-DE" dirty="0">
                <a:latin typeface="Century Gothic" panose="020B0502020202020204" pitchFamily="34" charset="0"/>
              </a:rPr>
              <a:t>	Engelgaß Runde &gt; </a:t>
            </a:r>
            <a:r>
              <a:rPr lang="de-DE" b="1" dirty="0">
                <a:latin typeface="Century Gothic" panose="020B0502020202020204" pitchFamily="34" charset="0"/>
              </a:rPr>
              <a:t>6,3 Kilometer</a:t>
            </a:r>
            <a:br>
              <a:rPr lang="de-DE" b="1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mit </a:t>
            </a:r>
            <a:r>
              <a:rPr lang="de-DE" b="1" dirty="0">
                <a:latin typeface="Century Gothic" panose="020B0502020202020204" pitchFamily="34" charset="0"/>
              </a:rPr>
              <a:t>10 l Wasserkanister </a:t>
            </a:r>
            <a:r>
              <a:rPr lang="de-DE" dirty="0">
                <a:latin typeface="Century Gothic" panose="020B0502020202020204" pitchFamily="34" charset="0"/>
              </a:rPr>
              <a:t>als Team zurücklegen</a:t>
            </a:r>
          </a:p>
          <a:p>
            <a:pPr marL="1698625" indent="-1698625">
              <a:buNone/>
            </a:pPr>
            <a:endParaRPr lang="de-DE" dirty="0">
              <a:latin typeface="Century Gothic" panose="020B0502020202020204" pitchFamily="34" charset="0"/>
            </a:endParaRPr>
          </a:p>
          <a:p>
            <a:pPr marL="1698625" indent="-1698625">
              <a:buNone/>
            </a:pPr>
            <a:r>
              <a:rPr lang="de-DE" b="1" dirty="0">
                <a:latin typeface="Century Gothic" panose="020B0502020202020204" pitchFamily="34" charset="0"/>
              </a:rPr>
              <a:t>Ziel</a:t>
            </a:r>
            <a:r>
              <a:rPr lang="de-DE" dirty="0">
                <a:latin typeface="Century Gothic" panose="020B0502020202020204" pitchFamily="34" charset="0"/>
              </a:rPr>
              <a:t>	für jeden gelaufenen Kilometer </a:t>
            </a:r>
            <a:r>
              <a:rPr lang="de-DE" b="1" dirty="0">
                <a:latin typeface="Century Gothic" panose="020B0502020202020204" pitchFamily="34" charset="0"/>
              </a:rPr>
              <a:t>€ 1 pro Schüler</a:t>
            </a:r>
          </a:p>
          <a:p>
            <a:pPr marL="3051175" indent="-3051175">
              <a:buNone/>
            </a:pPr>
            <a:r>
              <a:rPr lang="de-DE" dirty="0">
                <a:latin typeface="Century Gothic" panose="020B0502020202020204" pitchFamily="34" charset="0"/>
              </a:rPr>
              <a:t>		</a:t>
            </a:r>
            <a:r>
              <a:rPr lang="de-DE" b="1" dirty="0">
                <a:latin typeface="Century Gothic" panose="020B0502020202020204" pitchFamily="34" charset="0"/>
              </a:rPr>
              <a:t>&gt;</a:t>
            </a:r>
            <a:r>
              <a:rPr lang="de-DE" dirty="0">
                <a:latin typeface="Century Gothic" panose="020B0502020202020204" pitchFamily="34" charset="0"/>
              </a:rPr>
              <a:t> </a:t>
            </a:r>
            <a:r>
              <a:rPr lang="de-DE" b="1" dirty="0">
                <a:solidFill>
                  <a:srgbClr val="006600"/>
                </a:solidFill>
                <a:latin typeface="Ink Free" panose="03080402000500000000" pitchFamily="66" charset="0"/>
              </a:rPr>
              <a:t>Beitrag für einen Brunnenbau in Kenia</a:t>
            </a:r>
          </a:p>
        </p:txBody>
      </p:sp>
      <p:pic>
        <p:nvPicPr>
          <p:cNvPr id="5" name="Picture 2" descr="Kinderlieder nach Themen | Labbé Kinderseiten">
            <a:extLst>
              <a:ext uri="{FF2B5EF4-FFF2-40B4-BE49-F238E27FC236}">
                <a16:creationId xmlns:a16="http://schemas.microsoft.com/office/drawing/2014/main" id="{A7CE2ACC-ECA2-4384-AE3B-533DF8D99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50702" y="0"/>
            <a:ext cx="3341298" cy="334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E8393BE2-D911-42C5-8670-8CC8DB7E3D75}"/>
              </a:ext>
            </a:extLst>
          </p:cNvPr>
          <p:cNvSpPr/>
          <p:nvPr/>
        </p:nvSpPr>
        <p:spPr>
          <a:xfrm>
            <a:off x="-550653" y="5284177"/>
            <a:ext cx="2777706" cy="2576312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9B7FAA6-E027-461A-92A7-7166BE1D2E88}"/>
              </a:ext>
            </a:extLst>
          </p:cNvPr>
          <p:cNvSpPr/>
          <p:nvPr/>
        </p:nvSpPr>
        <p:spPr>
          <a:xfrm>
            <a:off x="1184362" y="5907454"/>
            <a:ext cx="2777706" cy="2576312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861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23494-7981-482A-BF42-6D7FAAA2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ABLAUF </a:t>
            </a:r>
            <a:r>
              <a:rPr lang="de-DE" b="1" dirty="0" err="1"/>
              <a:t>event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18FFFE-BD76-479F-8CAE-763BAD561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96938" indent="-896938">
              <a:buNone/>
            </a:pPr>
            <a:r>
              <a:rPr lang="de-DE" dirty="0">
                <a:latin typeface="Century Gothic" panose="020B0502020202020204" pitchFamily="34" charset="0"/>
              </a:rPr>
              <a:t>01	Warm Up – Kenianischer Tanz</a:t>
            </a:r>
          </a:p>
          <a:p>
            <a:pPr marL="896938" indent="-896938">
              <a:buNone/>
            </a:pPr>
            <a:r>
              <a:rPr lang="de-DE" dirty="0">
                <a:latin typeface="Century Gothic" panose="020B0502020202020204" pitchFamily="34" charset="0"/>
              </a:rPr>
              <a:t>02	Start in gestaffelten Gruppen</a:t>
            </a:r>
          </a:p>
          <a:p>
            <a:pPr marL="896938" indent="-896938">
              <a:buNone/>
            </a:pPr>
            <a:r>
              <a:rPr lang="de-DE" dirty="0">
                <a:latin typeface="Century Gothic" panose="020B0502020202020204" pitchFamily="34" charset="0"/>
              </a:rPr>
              <a:t>03	Engelgaß-Runde gehen, 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Wasser mitbringen</a:t>
            </a:r>
          </a:p>
          <a:p>
            <a:pPr marL="896938" indent="-896938">
              <a:buNone/>
            </a:pPr>
            <a:r>
              <a:rPr lang="de-DE" dirty="0">
                <a:latin typeface="Century Gothic" panose="020B0502020202020204" pitchFamily="34" charset="0"/>
              </a:rPr>
              <a:t>04	Gesunde Jause 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vom Elternverein</a:t>
            </a:r>
          </a:p>
          <a:p>
            <a:pPr marL="896938" indent="-896938">
              <a:buNone/>
            </a:pPr>
            <a:r>
              <a:rPr lang="de-DE" dirty="0">
                <a:latin typeface="Century Gothic" panose="020B0502020202020204" pitchFamily="34" charset="0"/>
              </a:rPr>
              <a:t>05	Wasserspiele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2FC9EB-FD00-4F13-8179-D5E665D01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7D1898E0-406A-4715-8EA7-D6FDFDCEB5A2}"/>
              </a:ext>
            </a:extLst>
          </p:cNvPr>
          <p:cNvSpPr/>
          <p:nvPr/>
        </p:nvSpPr>
        <p:spPr>
          <a:xfrm>
            <a:off x="-550653" y="5284177"/>
            <a:ext cx="2777706" cy="2576312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F7E1109-198E-45B1-9659-B308B8E355F5}"/>
              </a:ext>
            </a:extLst>
          </p:cNvPr>
          <p:cNvSpPr/>
          <p:nvPr/>
        </p:nvSpPr>
        <p:spPr>
          <a:xfrm>
            <a:off x="1184362" y="5907454"/>
            <a:ext cx="2777706" cy="2576312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862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nds Raised High Stock Illustration - Download Image Now - Hand Raised,  Arms Raised, Volunteer - iStock">
            <a:extLst>
              <a:ext uri="{FF2B5EF4-FFF2-40B4-BE49-F238E27FC236}">
                <a16:creationId xmlns:a16="http://schemas.microsoft.com/office/drawing/2014/main" id="{A66A3B65-BF06-4CED-BDDE-5E0911494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432" y="3717285"/>
            <a:ext cx="6883133" cy="313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4433B02-A90C-4F63-B35B-28F36A711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07" y="1352369"/>
            <a:ext cx="1049978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8800" b="1" dirty="0">
                <a:solidFill>
                  <a:srgbClr val="006600"/>
                </a:solidFill>
                <a:latin typeface="Ink Free" panose="03080402000500000000" pitchFamily="66" charset="0"/>
              </a:rPr>
              <a:t>Dein </a:t>
            </a:r>
            <a:r>
              <a:rPr lang="de-DE" sz="8800" b="1">
                <a:solidFill>
                  <a:srgbClr val="006600"/>
                </a:solidFill>
                <a:latin typeface="Ink Free" panose="03080402000500000000" pitchFamily="66" charset="0"/>
              </a:rPr>
              <a:t>Beitrag zählt!</a:t>
            </a:r>
            <a:endParaRPr lang="de-DE" sz="8800" b="1" dirty="0">
              <a:solidFill>
                <a:srgbClr val="006600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F7C58F0-BC2D-4262-B830-7D61F9245EEE}"/>
              </a:ext>
            </a:extLst>
          </p:cNvPr>
          <p:cNvSpPr/>
          <p:nvPr/>
        </p:nvSpPr>
        <p:spPr>
          <a:xfrm>
            <a:off x="-550653" y="5284177"/>
            <a:ext cx="2777706" cy="2576312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D979D18-4E96-4AE9-88F1-00C029578C1D}"/>
              </a:ext>
            </a:extLst>
          </p:cNvPr>
          <p:cNvSpPr/>
          <p:nvPr/>
        </p:nvSpPr>
        <p:spPr>
          <a:xfrm>
            <a:off x="1184362" y="5907454"/>
            <a:ext cx="2777706" cy="2576312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0048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152a7d4-24e7-4ada-9610-fcd2f9261e1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A0160C39FCF643B8AED3C41BF4192E" ma:contentTypeVersion="15" ma:contentTypeDescription="Ein neues Dokument erstellen." ma:contentTypeScope="" ma:versionID="6e0f8ce56813973edf2cfef6fd2a4b74">
  <xsd:schema xmlns:xsd="http://www.w3.org/2001/XMLSchema" xmlns:xs="http://www.w3.org/2001/XMLSchema" xmlns:p="http://schemas.microsoft.com/office/2006/metadata/properties" xmlns:ns3="659ed87b-34c2-4044-97ce-c66bd8c0c57d" xmlns:ns4="0152a7d4-24e7-4ada-9610-fcd2f9261e15" targetNamespace="http://schemas.microsoft.com/office/2006/metadata/properties" ma:root="true" ma:fieldsID="e0f8b87a02354969ee18adb2361a6199" ns3:_="" ns4:_="">
    <xsd:import namespace="659ed87b-34c2-4044-97ce-c66bd8c0c57d"/>
    <xsd:import namespace="0152a7d4-24e7-4ada-9610-fcd2f9261e1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ed87b-34c2-4044-97ce-c66bd8c0c5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52a7d4-24e7-4ada-9610-fcd2f9261e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52FEAC-1A67-410E-B565-4E17B397F9A4}">
  <ds:schemaRefs>
    <ds:schemaRef ds:uri="http://purl.org/dc/terms/"/>
    <ds:schemaRef ds:uri="http://schemas.microsoft.com/office/2006/documentManagement/types"/>
    <ds:schemaRef ds:uri="659ed87b-34c2-4044-97ce-c66bd8c0c57d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0152a7d4-24e7-4ada-9610-fcd2f9261e1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99FD794-B118-4470-AC1D-FC850DBBA7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9ed87b-34c2-4044-97ce-c66bd8c0c57d"/>
    <ds:schemaRef ds:uri="0152a7d4-24e7-4ada-9610-fcd2f9261e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A20FDB-EC69-44E9-AEC5-10F4A4DEE5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Breitbild</PresentationFormat>
  <Paragraphs>16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Ink Free</vt:lpstr>
      <vt:lpstr>Office</vt:lpstr>
      <vt:lpstr>PowerPoint-Präsentation</vt:lpstr>
      <vt:lpstr>PowerPoint-Präsentation</vt:lpstr>
      <vt:lpstr>b r u n n e n l a u f</vt:lpstr>
      <vt:lpstr>BRUNNENLAUF facts</vt:lpstr>
      <vt:lpstr>ABLAUF event</vt:lpstr>
      <vt:lpstr>Dein Beitrag zählt!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Elisabeth Felder</dc:creator>
  <cp:lastModifiedBy>Elisabeth Felder</cp:lastModifiedBy>
  <cp:revision>4</cp:revision>
  <dcterms:created xsi:type="dcterms:W3CDTF">2023-06-05T11:23:30Z</dcterms:created>
  <dcterms:modified xsi:type="dcterms:W3CDTF">2023-06-12T11:25:59Z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0x010100D3A0160C39FCF643B8AED3C41BF4192E</vt:lpwstr>
  </property>
</Properties>
</file>