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9" r:id="rId2"/>
    <p:sldId id="258" r:id="rId3"/>
    <p:sldId id="257" r:id="rId4"/>
    <p:sldId id="256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59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88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7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1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88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79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8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09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6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8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6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77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2C82FB-39FB-201B-EB74-D948030F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19" y="105899"/>
            <a:ext cx="10634472" cy="2157984"/>
          </a:xfrm>
        </p:spPr>
        <p:txBody>
          <a:bodyPr/>
          <a:lstStyle/>
          <a:p>
            <a:r>
              <a:rPr lang="de-AT" sz="8800" dirty="0"/>
              <a:t>Luftballons 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E6721E-310A-BFE0-58FC-FAEA0EEA2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19" y="1773345"/>
            <a:ext cx="10506991" cy="2572721"/>
          </a:xfrm>
        </p:spPr>
        <p:txBody>
          <a:bodyPr>
            <a:normAutofit/>
          </a:bodyPr>
          <a:lstStyle/>
          <a:p>
            <a:r>
              <a:rPr lang="de-AT" sz="5400" dirty="0"/>
              <a:t>Das lässt mich höher steigen!</a:t>
            </a:r>
          </a:p>
        </p:txBody>
      </p:sp>
      <p:pic>
        <p:nvPicPr>
          <p:cNvPr id="2052" name="Picture 4" descr="Gib mir fünf: Fünfmal staunen über Luftballons - [GEOLINO]">
            <a:extLst>
              <a:ext uri="{FF2B5EF4-FFF2-40B4-BE49-F238E27FC236}">
                <a16:creationId xmlns:a16="http://schemas.microsoft.com/office/drawing/2014/main" id="{7EA60C6E-7D4C-D7AB-7E83-0EA3AB6C6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788" y="2847976"/>
            <a:ext cx="6958387" cy="390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0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3F6261-DB87-B374-F1B8-B73A626D0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8800" dirty="0"/>
              <a:t>Klagemauer 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32CFFA-810F-08C2-C97A-8A6378150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5400" dirty="0"/>
              <a:t>Hier drückt der Schuh 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3384E-9625-E460-F030-D7A4F515E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150" y="3562350"/>
            <a:ext cx="42085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45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D2896F-45BA-C799-2DF1-03B00EA02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8800" dirty="0"/>
              <a:t>Stolpersteine … </a:t>
            </a:r>
            <a:br>
              <a:rPr lang="de-AT" dirty="0"/>
            </a:br>
            <a:r>
              <a:rPr lang="de-AT" dirty="0"/>
              <a:t>Achtung gefährlich!</a:t>
            </a:r>
          </a:p>
        </p:txBody>
      </p:sp>
      <p:pic>
        <p:nvPicPr>
          <p:cNvPr id="4" name="Grafik 3" descr="ein Stein auf einem weißen Hintergrund">
            <a:extLst>
              <a:ext uri="{FF2B5EF4-FFF2-40B4-BE49-F238E27FC236}">
                <a16:creationId xmlns:a16="http://schemas.microsoft.com/office/drawing/2014/main" id="{6085ABC5-B73D-EE31-FEF2-EEA86ADDA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29" y="2665380"/>
            <a:ext cx="4003803" cy="3507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88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ine farbige Glühbirne mit Geschäftssymbolen">
            <a:extLst>
              <a:ext uri="{FF2B5EF4-FFF2-40B4-BE49-F238E27FC236}">
                <a16:creationId xmlns:a16="http://schemas.microsoft.com/office/drawing/2014/main" id="{FF25018C-F28B-5036-3187-79AD1181B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1455" r="-1" b="816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82DB1B-221C-6ACE-C321-78E495910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4900" y="4923032"/>
            <a:ext cx="6900839" cy="2736390"/>
          </a:xfrm>
        </p:spPr>
        <p:txBody>
          <a:bodyPr anchor="t">
            <a:normAutofit/>
          </a:bodyPr>
          <a:lstStyle/>
          <a:p>
            <a:r>
              <a:rPr lang="de-AT" sz="8800" dirty="0">
                <a:solidFill>
                  <a:srgbClr val="FFFFFF"/>
                </a:solidFill>
              </a:rPr>
              <a:t>Neue Idee …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658049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Breitbild</PresentationFormat>
  <Paragraphs>6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Seaford</vt:lpstr>
      <vt:lpstr>LevelVTI</vt:lpstr>
      <vt:lpstr>Luftballons …</vt:lpstr>
      <vt:lpstr>Klagemauer …</vt:lpstr>
      <vt:lpstr>Stolpersteine …  Achtung gefährlich!</vt:lpstr>
      <vt:lpstr>Neue Idee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Stolpersteine …  Achtung gefährlich!</dc:title>
  <dc:creator>Carmen Willi</dc:creator>
  <cp:lastModifiedBy>Carmen Willi</cp:lastModifiedBy>
  <cp:revision>2</cp:revision>
  <dcterms:created xsi:type="dcterms:W3CDTF">2024-03-20T22:19:46Z</dcterms:created>
  <dcterms:modified xsi:type="dcterms:W3CDTF">2024-03-20T22:34:16Z</dcterms:modified>
</cp:coreProperties>
</file>