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7DFDA-37D8-E1E7-07AD-390C5F598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65F641-480E-EC58-2762-DDD470746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A7A3FA-B3E8-3126-6097-1E859327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D69EE-66F0-7EAB-C796-A6ECBA8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0484C-273F-3B6B-6AA9-277DC248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835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DDDD8-CBB4-8767-DF41-12946EE9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99D0E7-C3DB-C107-6A3E-CFA8F9E75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95F09-60DC-B46E-774A-118A024B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D2A84C-456E-4A3C-12B5-044AD686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CB3CE-A9A0-45A1-101C-8027015E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72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D1B0FA-55AA-4312-5B5E-B76344939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C0FE0-AE44-F60C-6D3F-F5E28562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F185B5-2504-A71A-6F85-71ACD868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636435-1EB7-BE98-4495-7FBD0DE6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F496B5-11C4-76D2-7BAA-5C3716B9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2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31060-41D3-F7BD-2404-FF68FB5E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04EF8D-B906-BA93-4A7C-7F900F1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C6C545-124D-C051-8724-D4D4B197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BA5541-2666-04B9-0F8A-183AA521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98BA6-7D04-853F-8399-049C46D3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41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DE296-2CF0-EF98-0C43-70B81549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0F34C9-0FEC-C7B8-0532-BE55B446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5F3C6-18D3-DDE9-D1E1-C02A059E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3361D-B3C8-9080-0D13-43861FA5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942A7-F7E7-955E-829F-7BE3DB2F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54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C1A81-B88F-EDA2-29C1-310ABB8D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C1D029-9C2D-0C55-6532-9125763EC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808D65-90E3-BC6D-98AF-C8778940A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BB1F0D-06C5-E2F2-B831-6CCB211C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16FF6F-D8F7-CAAB-7699-6CB0FE86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2A76C8-0DB6-0DD6-C9B1-85399EB5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407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A24C-7E2D-5ECA-4B66-FB7DB333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72894A-8AF4-37AC-8773-CBBFB278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139726-CEC9-B081-0454-D72AEFCB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E0D1F3-D194-9D8B-AE77-6CDE97BEB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79A69D-4835-9439-E6FE-A51A131D7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57E805-C76A-0BDA-4EDD-F2F43737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FC8DD7-97B1-8615-F755-E305F9E8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2EE349-1A5B-204D-A2D5-32ED2104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3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5198D-BDC9-1BFC-EDEB-B3DBEDEB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45A806-8B06-66AC-8F77-C2ACC5F2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34ACAF-5175-0540-95F3-C9E08F95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DE32DB-E2F2-78C1-CAA6-378485F3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58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A5F9D6-5C19-46FC-999B-F6220916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36BC64-81A6-A38E-0C7C-E5297FB0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47649-8FDA-5876-6DCE-41D32ED5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17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5BB23-AEBE-292A-A030-DB77D7A9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2D918-F876-92AF-A772-FF62A980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CCB358-EDBA-E414-C806-1B2D98348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9C436A-57DA-0CFB-DE99-AC6113B2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427095-1111-2252-AA7D-8160F11F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5AD1D-FFF3-B83C-EE68-57949B67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934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B7D98-9D13-2361-E159-B34CE397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1927EE-6721-1BBA-3B2F-3C9EB6110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E30C7E-7AB4-19B6-4EAC-CF252F776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882977-3635-ECF5-50D3-AB9BE8C4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63D7DD-DDC7-F236-3494-BB31034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9FE0E1-6D0A-5747-85A8-DB040AF4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96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CC6872-4900-D7F0-1C0A-DE574496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F64E8-ABC2-CEC6-8797-1C8DE0A7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7F456A-08E9-17C4-5EF3-089E1C35E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B6B51-9C9B-466E-8321-7D2A36AAEA47}" type="datetimeFigureOut">
              <a:rPr lang="de-AT" smtClean="0"/>
              <a:t>17.03.2024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A54C8-A7C5-2CE2-97BE-4081DBB91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124E46-66C4-7776-C70A-7D703D38C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BE9F7-B0A3-49DA-A486-7154C302A8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08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0F5C71-2631-4F7B-33A3-8FAEF833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19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13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4C00BA-B7E4-8137-5F1E-71789510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" y="0"/>
            <a:ext cx="12479587" cy="701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19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Zehn weiße Tiere: Wunderschön und faszinierend">
            <a:extLst>
              <a:ext uri="{FF2B5EF4-FFF2-40B4-BE49-F238E27FC236}">
                <a16:creationId xmlns:a16="http://schemas.microsoft.com/office/drawing/2014/main" id="{2437AC62-3010-B8B5-AB73-602448AF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209550"/>
            <a:ext cx="10382250" cy="778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98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esktop Hintergrundbilder Weiß Natur Himmel Von oben Wolke">
            <a:extLst>
              <a:ext uri="{FF2B5EF4-FFF2-40B4-BE49-F238E27FC236}">
                <a16:creationId xmlns:a16="http://schemas.microsoft.com/office/drawing/2014/main" id="{E0DBD973-AB6C-CEAA-590E-6DCAFD29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00"/>
            <a:ext cx="12192000" cy="76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0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eiße Feder Eines Vogels Auf Einem Schwarzen Hintergrund Stockfoto ...">
            <a:extLst>
              <a:ext uri="{FF2B5EF4-FFF2-40B4-BE49-F238E27FC236}">
                <a16:creationId xmlns:a16="http://schemas.microsoft.com/office/drawing/2014/main" id="{2FD95C80-2641-A28C-E802-CDC4F2B6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10201275" cy="7689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40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Quellbild anzeigen">
            <a:extLst>
              <a:ext uri="{FF2B5EF4-FFF2-40B4-BE49-F238E27FC236}">
                <a16:creationId xmlns:a16="http://schemas.microsoft.com/office/drawing/2014/main" id="{C31DB8DE-8AF4-077D-4A26-74FC4F1FB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0"/>
            <a:ext cx="11091863" cy="737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4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regenzerwald winter 2017_003 Foto &amp; Bild | europe, Österreich ...">
            <a:extLst>
              <a:ext uri="{FF2B5EF4-FFF2-40B4-BE49-F238E27FC236}">
                <a16:creationId xmlns:a16="http://schemas.microsoft.com/office/drawing/2014/main" id="{2E3C93B3-17D1-8D56-3ADB-A7720759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" y="0"/>
            <a:ext cx="11203623" cy="747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1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kigebiet Egg-Schetteregg - Bregenzerwald in Vorarlberg">
            <a:extLst>
              <a:ext uri="{FF2B5EF4-FFF2-40B4-BE49-F238E27FC236}">
                <a16:creationId xmlns:a16="http://schemas.microsoft.com/office/drawing/2014/main" id="{24A4E1B9-96D4-F290-C123-BE773A0EB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" y="0"/>
            <a:ext cx="121926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43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chneeglöckchen (Galanthus) - Pflanzen, Standort und Pflege - HeimHelden®">
            <a:extLst>
              <a:ext uri="{FF2B5EF4-FFF2-40B4-BE49-F238E27FC236}">
                <a16:creationId xmlns:a16="http://schemas.microsoft.com/office/drawing/2014/main" id="{C7568766-E9B1-357C-2613-ACAAD968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" y="0"/>
            <a:ext cx="11460798" cy="7592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8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F27810-E047-1184-4248-C309A9087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-66675"/>
            <a:ext cx="11490325" cy="766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32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Carmen Willi</dc:creator>
  <cp:lastModifiedBy>Carmen Willi</cp:lastModifiedBy>
  <cp:revision>1</cp:revision>
  <dcterms:created xsi:type="dcterms:W3CDTF">2024-03-17T22:02:22Z</dcterms:created>
  <dcterms:modified xsi:type="dcterms:W3CDTF">2024-03-17T22:06:02Z</dcterms:modified>
</cp:coreProperties>
</file>